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8288000" cy="10287000"/>
  <p:notesSz cx="6858000" cy="9144000"/>
  <p:embeddedFontLst>
    <p:embeddedFont>
      <p:font typeface="Open Sans" charset="1" panose="020B0606030504020204"/>
      <p:regular r:id="rId7"/>
    </p:embeddedFont>
    <p:embeddedFont>
      <p:font typeface="Decalotype Bold" charset="1" panose="0000080000000000000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34898" y="1163618"/>
            <a:ext cx="3686043" cy="6530397"/>
          </a:xfrm>
          <a:custGeom>
            <a:avLst/>
            <a:gdLst/>
            <a:ahLst/>
            <a:cxnLst/>
            <a:rect r="r" b="b" t="t" l="l"/>
            <a:pathLst>
              <a:path h="6530397" w="3686043">
                <a:moveTo>
                  <a:pt x="0" y="0"/>
                </a:moveTo>
                <a:lnTo>
                  <a:pt x="3686043" y="0"/>
                </a:lnTo>
                <a:lnTo>
                  <a:pt x="3686043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940" t="0" r="-66940" b="0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8557468"/>
            <a:ext cx="18288000" cy="5941398"/>
          </a:xfrm>
          <a:custGeom>
            <a:avLst/>
            <a:gdLst/>
            <a:ahLst/>
            <a:cxnLst/>
            <a:rect r="r" b="b" t="t" l="l"/>
            <a:pathLst>
              <a:path h="5941398" w="18288000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780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5786" y="1711978"/>
            <a:ext cx="4254345" cy="5163840"/>
          </a:xfrm>
          <a:custGeom>
            <a:avLst/>
            <a:gdLst/>
            <a:ahLst/>
            <a:cxnLst/>
            <a:rect r="r" b="b" t="t" l="l"/>
            <a:pathLst>
              <a:path h="5163840" w="4254345">
                <a:moveTo>
                  <a:pt x="0" y="0"/>
                </a:moveTo>
                <a:lnTo>
                  <a:pt x="4254345" y="0"/>
                </a:lnTo>
                <a:lnTo>
                  <a:pt x="4254345" y="5163841"/>
                </a:lnTo>
                <a:lnTo>
                  <a:pt x="0" y="5163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381" t="-74816" r="-128828" b="-8978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35266" y="1028700"/>
            <a:ext cx="4473010" cy="6530397"/>
          </a:xfrm>
          <a:custGeom>
            <a:avLst/>
            <a:gdLst/>
            <a:ahLst/>
            <a:cxnLst/>
            <a:rect r="r" b="b" t="t" l="l"/>
            <a:pathLst>
              <a:path h="6530397" w="4473010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11" t="0" r="-6821" b="-3481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3159109" y="5851342"/>
            <a:ext cx="5531158" cy="658275"/>
            <a:chOff x="0" y="0"/>
            <a:chExt cx="1456766" cy="173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6766" cy="173373"/>
            </a:xfrm>
            <a:custGeom>
              <a:avLst/>
              <a:gdLst/>
              <a:ahLst/>
              <a:cxnLst/>
              <a:rect r="r" b="b" t="t" l="l"/>
              <a:pathLst>
                <a:path h="173373" w="1456766">
                  <a:moveTo>
                    <a:pt x="26594" y="0"/>
                  </a:moveTo>
                  <a:lnTo>
                    <a:pt x="1430172" y="0"/>
                  </a:lnTo>
                  <a:cubicBezTo>
                    <a:pt x="1444859" y="0"/>
                    <a:pt x="1456766" y="11907"/>
                    <a:pt x="1456766" y="26594"/>
                  </a:cubicBezTo>
                  <a:lnTo>
                    <a:pt x="1456766" y="146779"/>
                  </a:lnTo>
                  <a:cubicBezTo>
                    <a:pt x="1456766" y="161466"/>
                    <a:pt x="1444859" y="173373"/>
                    <a:pt x="1430172" y="173373"/>
                  </a:cubicBezTo>
                  <a:lnTo>
                    <a:pt x="26594" y="173373"/>
                  </a:lnTo>
                  <a:cubicBezTo>
                    <a:pt x="11907" y="173373"/>
                    <a:pt x="0" y="161466"/>
                    <a:pt x="0" y="146779"/>
                  </a:cubicBezTo>
                  <a:lnTo>
                    <a:pt x="0" y="26594"/>
                  </a:lnTo>
                  <a:cubicBezTo>
                    <a:pt x="0" y="11907"/>
                    <a:pt x="11907" y="0"/>
                    <a:pt x="265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56766" cy="220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spc="250">
                  <a:solidFill>
                    <a:srgbClr val="FFFFFF"/>
                  </a:solidFill>
                  <a:latin typeface="Open Sans"/>
                </a:rPr>
                <a:t>Presented by: Pranavi Pulipaka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335786" y="7001229"/>
            <a:ext cx="3732268" cy="38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82"/>
              </a:lnSpc>
              <a:spcBef>
                <a:spcPct val="0"/>
              </a:spcBef>
            </a:pPr>
            <a:r>
              <a:rPr lang="en-US" sz="2344" spc="204" strike="noStrike" u="none">
                <a:solidFill>
                  <a:srgbClr val="FFFFFF"/>
                </a:solidFill>
                <a:latin typeface="Open Sans"/>
              </a:rPr>
              <a:t> May, 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78081" y="4233681"/>
            <a:ext cx="6348805" cy="140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41"/>
              </a:lnSpc>
              <a:spcBef>
                <a:spcPct val="0"/>
              </a:spcBef>
            </a:pPr>
            <a:r>
              <a:rPr lang="en-US" sz="9765" spc="97">
                <a:solidFill>
                  <a:srgbClr val="FFFFFF"/>
                </a:solidFill>
                <a:latin typeface="Decalotype Bold"/>
              </a:rPr>
              <a:t>CASE STUDY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4700" y="3018269"/>
            <a:ext cx="5875567" cy="103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1"/>
              </a:lnSpc>
              <a:spcBef>
                <a:spcPct val="0"/>
              </a:spcBef>
            </a:pPr>
            <a:r>
              <a:rPr lang="en-US" sz="7201" spc="72">
                <a:solidFill>
                  <a:srgbClr val="FFFFFF"/>
                </a:solidFill>
                <a:latin typeface="Decalotype Bold"/>
              </a:rPr>
              <a:t>SQL PAINTINGS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DAGE09goDzY</dc:identifier>
  <dcterms:modified xsi:type="dcterms:W3CDTF">2011-08-01T06:04:30Z</dcterms:modified>
  <cp:revision>1</cp:revision>
  <dc:title>Artist</dc:title>
</cp:coreProperties>
</file>